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>
        <p:scale>
          <a:sx n="66" d="100"/>
          <a:sy n="66" d="100"/>
        </p:scale>
        <p:origin x="1762" y="13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4ACD08-90E2-2D24-20BD-A262214156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D6EF067-1243-2ACD-2739-E9B2D22DFE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996006B-5137-8518-EBF0-6AB112DA9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26842E4-3D91-260A-92BD-90D99E59A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137AE40-58F2-E08B-2E9E-E1D3CD316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89476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7CB6B7-9F99-F07D-1B37-D659D855B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7083F3E-0206-71E2-9CB0-7BBD486B22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9464083-77B9-B627-EF93-DFD19819F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E88BD52-2411-F020-3E02-A80C10C0D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A73259C-B7AE-4541-929F-D46BAF761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873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A153533A-1883-276F-1608-733C554D2E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4E8BFFF-9D32-E02C-2B87-1E7F5D914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CEA01A6-07D1-F58B-117D-772E1668B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B014B0B-1198-6BB5-F775-8CF2D748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9155615-42FB-8A50-826A-ADE4CAC60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1161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1A4165A-D9F4-26E3-675C-CCCA1C253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6FE9D20-6F08-8DF6-AF43-9E61A2210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8FA10AE-7B3C-CED5-9369-4B8A80481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D070B57-B8A2-3ACC-E224-2F0CE7950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5A62F14-61FD-82BC-8C83-0CB216327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07604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A2BB7E8-9250-6355-7460-C1528C94C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914CDB8-B19B-4D21-CF42-56E2D0A5C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EE016A7-9A83-6781-3F8C-54371C86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6C3514E-2FCF-C4F5-E983-91D2D5104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6BBE004-F3B9-F8F2-D950-77835FF7E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85776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30383C-77D9-AB94-D66A-8663639AB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51F794F-96B4-7A4F-5ABE-B3569EB07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1CD561F-BD51-EC23-42DB-9CDA68C481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EDE9320-1741-7095-EC4F-2981FFBA9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0D734C9-975C-5F48-7CD8-9D9272D7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62335F1-A35E-76DC-11FE-A1A3613B5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98360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C1204A-23D5-3CE6-4D7B-85F3E1C11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1076111-ABB0-727A-9F69-26BCF2776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CD432D9-7A16-E762-BD32-27C9C7B6F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7305EC6A-E744-ECDB-A4F6-D81D711FF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E31F850-9902-4E4F-CF2E-20FAD70C52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4B77588-2153-7E25-7F11-A7ED15257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50C3BA33-EB0E-EFB4-4027-C6F1F1FCB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3EBC026-A701-6598-29EF-9583D9E0A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1782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5679AB-5997-3FCD-AED9-A5E76C784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6BE9C6C-9D9B-2860-C9E7-350C73218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C501753-AEF2-BFD5-F446-EB78B312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0BF39CF-8AFF-9C68-F619-1D7F88D42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66345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8DCF4471-278F-70BC-A93E-0411EBAEC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204AA64-2C46-2BC8-5D4A-F20FCE1E4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7C8811C-0849-56BA-8806-B4B5173C9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1686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73D06E-1205-58C0-E550-1F074881F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208CC68-8591-8B20-B8F6-BD308550F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2A457C9-8732-E948-71AB-C2E9F1D18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F943D47-64C3-DCD2-7ECA-86C82729A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CACF820-354F-D504-988F-CA3BFF07F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70EB14A-585B-3DFD-273C-D67FB1A4E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4567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7C5257-D650-63D8-F943-802CD769C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0387F29D-FBA0-31B0-3490-B8ACA3EB51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D38F024-610A-FE18-86D3-9BF79DA035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5ED4959-E2D5-2FE6-011C-80391C994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AC7137F-FB65-4F9C-658D-CC720E862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F922695-85BF-0652-3260-FF242D390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8671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52EEA52-5C99-6000-2B65-9508CFDE6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894CEE4-9712-BF2D-E1DD-0B88D6AD3A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CA9A150-5630-466E-AA91-4281095734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A9938-21A7-45AE-973A-3B2C55960942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1448C9A-8427-E43C-B7BC-E0C91C7CA7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ABD3715-AEA4-F234-1B3C-F456E99C3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B928D-C50F-4E3E-A8A3-5D52647520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8075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EC7B71E-5D7D-D909-69AE-568ED52EED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71805"/>
            <a:ext cx="9144000" cy="1214632"/>
          </a:xfrm>
        </p:spPr>
        <p:txBody>
          <a:bodyPr/>
          <a:lstStyle/>
          <a:p>
            <a:r>
              <a:rPr lang="en-US" b="1" dirty="0">
                <a:latin typeface="Bahnschrift Light" panose="020B0502040204020203" pitchFamily="34" charset="0"/>
              </a:rPr>
              <a:t>Audi </a:t>
            </a:r>
            <a:r>
              <a:rPr lang="en-US" b="1" dirty="0" err="1">
                <a:latin typeface="Bahnschrift Light" panose="020B0502040204020203" pitchFamily="34" charset="0"/>
              </a:rPr>
              <a:t>proje</a:t>
            </a:r>
            <a:r>
              <a:rPr lang="hu-HU" b="1" dirty="0">
                <a:latin typeface="Bahnschrift Light" panose="020B0502040204020203" pitchFamily="34" charset="0"/>
              </a:rPr>
              <a:t>k</a:t>
            </a:r>
            <a:r>
              <a:rPr lang="en-US" b="1" dirty="0">
                <a:latin typeface="Bahnschrift Light" panose="020B0502040204020203" pitchFamily="34" charset="0"/>
              </a:rPr>
              <a:t>t</a:t>
            </a:r>
            <a:endParaRPr lang="hu-HU" b="1" dirty="0">
              <a:latin typeface="Bahnschrift Light" panose="020B0502040204020203" pitchFamily="34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7E10747-51AB-6CC4-749C-DCB60633A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474667"/>
            <a:ext cx="5100735" cy="38333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Sebesty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é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 Viktor,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Himpelman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J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nos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F99800-603B-DA9C-9FDE-2A4FEBB54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914" y="2138866"/>
            <a:ext cx="7794171" cy="2752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469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E02B9E-3D9C-9C06-A23A-8BC63EDCF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951AE2E-2CD2-7DD5-869F-24AE64874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511040" cy="985520"/>
          </a:xfrm>
        </p:spPr>
        <p:txBody>
          <a:bodyPr/>
          <a:lstStyle/>
          <a:p>
            <a:r>
              <a:rPr lang="en-US" b="1" dirty="0">
                <a:latin typeface="Bahnschrift Light" panose="020B0502040204020203" pitchFamily="34" charset="0"/>
              </a:rPr>
              <a:t>Audi </a:t>
            </a:r>
            <a:r>
              <a:rPr lang="en-US" b="1" dirty="0" err="1">
                <a:latin typeface="Bahnschrift Light" panose="020B0502040204020203" pitchFamily="34" charset="0"/>
              </a:rPr>
              <a:t>proje</a:t>
            </a:r>
            <a:r>
              <a:rPr lang="hu-HU" b="1" dirty="0">
                <a:latin typeface="Bahnschrift Light" panose="020B0502040204020203" pitchFamily="34" charset="0"/>
              </a:rPr>
              <a:t>k</a:t>
            </a:r>
            <a:r>
              <a:rPr lang="en-US" b="1" dirty="0">
                <a:latin typeface="Bahnschrift Light" panose="020B0502040204020203" pitchFamily="34" charset="0"/>
              </a:rPr>
              <a:t>t</a:t>
            </a:r>
            <a:endParaRPr lang="hu-HU" b="1" dirty="0">
              <a:latin typeface="Bahnschrift Light" panose="020B0502040204020203" pitchFamily="34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F35769E-4D32-2991-B1E3-CCBD9DF408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7063947"/>
            <a:ext cx="5100735" cy="38333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Sebesty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é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 Viktor,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Himpelman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J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nos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B769F1-B90D-66DE-3198-6C3A211C8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6822" y="109991"/>
            <a:ext cx="2191658" cy="77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FF5B94CE-ABDE-71C2-3133-B5B126F748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7833" y="1769859"/>
            <a:ext cx="4952871" cy="309226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ím 1">
            <a:extLst>
              <a:ext uri="{FF2B5EF4-FFF2-40B4-BE49-F238E27FC236}">
                <a16:creationId xmlns:a16="http://schemas.microsoft.com/office/drawing/2014/main" id="{FF8E7DC4-56DF-6889-EBC3-51B02B4E47CB}"/>
              </a:ext>
            </a:extLst>
          </p:cNvPr>
          <p:cNvSpPr txBox="1">
            <a:spLocks/>
          </p:cNvSpPr>
          <p:nvPr/>
        </p:nvSpPr>
        <p:spPr>
          <a:xfrm>
            <a:off x="7680961" y="1134445"/>
            <a:ext cx="1717456" cy="63541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600" b="1" dirty="0">
                <a:latin typeface="Bahnschrift Light" panose="020B0502040204020203" pitchFamily="34" charset="0"/>
              </a:rPr>
              <a:t>Fő oldal</a:t>
            </a:r>
          </a:p>
        </p:txBody>
      </p:sp>
      <p:cxnSp>
        <p:nvCxnSpPr>
          <p:cNvPr id="7" name="Egyenes összekötő 6">
            <a:extLst>
              <a:ext uri="{FF2B5EF4-FFF2-40B4-BE49-F238E27FC236}">
                <a16:creationId xmlns:a16="http://schemas.microsoft.com/office/drawing/2014/main" id="{927E7FFE-F2DB-C0E0-636E-7C5EE1303171}"/>
              </a:ext>
            </a:extLst>
          </p:cNvPr>
          <p:cNvCxnSpPr>
            <a:cxnSpLocks/>
          </p:cNvCxnSpPr>
          <p:nvPr/>
        </p:nvCxnSpPr>
        <p:spPr>
          <a:xfrm>
            <a:off x="8539689" y="6027938"/>
            <a:ext cx="1260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gyenes összekötő 12">
            <a:extLst>
              <a:ext uri="{FF2B5EF4-FFF2-40B4-BE49-F238E27FC236}">
                <a16:creationId xmlns:a16="http://schemas.microsoft.com/office/drawing/2014/main" id="{8689C61B-7E85-8E89-5633-CA3B9DB57A56}"/>
              </a:ext>
            </a:extLst>
          </p:cNvPr>
          <p:cNvCxnSpPr>
            <a:cxnSpLocks/>
          </p:cNvCxnSpPr>
          <p:nvPr/>
        </p:nvCxnSpPr>
        <p:spPr>
          <a:xfrm flipV="1">
            <a:off x="8384268" y="494474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gyenes összekötő 18">
            <a:extLst>
              <a:ext uri="{FF2B5EF4-FFF2-40B4-BE49-F238E27FC236}">
                <a16:creationId xmlns:a16="http://schemas.microsoft.com/office/drawing/2014/main" id="{EE46C67F-9E8F-F667-E3AB-A39C2F3996E8}"/>
              </a:ext>
            </a:extLst>
          </p:cNvPr>
          <p:cNvCxnSpPr>
            <a:cxnSpLocks/>
          </p:cNvCxnSpPr>
          <p:nvPr/>
        </p:nvCxnSpPr>
        <p:spPr>
          <a:xfrm>
            <a:off x="6942258" y="6027938"/>
            <a:ext cx="1260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églalap 24">
            <a:extLst>
              <a:ext uri="{FF2B5EF4-FFF2-40B4-BE49-F238E27FC236}">
                <a16:creationId xmlns:a16="http://schemas.microsoft.com/office/drawing/2014/main" id="{28E67450-B819-F97B-8C49-EC0AD44734EA}"/>
              </a:ext>
            </a:extLst>
          </p:cNvPr>
          <p:cNvSpPr/>
          <p:nvPr/>
        </p:nvSpPr>
        <p:spPr>
          <a:xfrm>
            <a:off x="819304" y="2247946"/>
            <a:ext cx="2693516" cy="7022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21" name="Egyenes összekötő 20">
            <a:extLst>
              <a:ext uri="{FF2B5EF4-FFF2-40B4-BE49-F238E27FC236}">
                <a16:creationId xmlns:a16="http://schemas.microsoft.com/office/drawing/2014/main" id="{DEABB4B3-98D8-DE32-29E3-CB6367B0FFC7}"/>
              </a:ext>
            </a:extLst>
          </p:cNvPr>
          <p:cNvCxnSpPr>
            <a:cxnSpLocks/>
          </p:cNvCxnSpPr>
          <p:nvPr/>
        </p:nvCxnSpPr>
        <p:spPr>
          <a:xfrm flipV="1">
            <a:off x="6829788" y="611060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gyenes összekötő 21">
            <a:extLst>
              <a:ext uri="{FF2B5EF4-FFF2-40B4-BE49-F238E27FC236}">
                <a16:creationId xmlns:a16="http://schemas.microsoft.com/office/drawing/2014/main" id="{13B7D0E0-F479-DF1E-7685-9666B4D9970B}"/>
              </a:ext>
            </a:extLst>
          </p:cNvPr>
          <p:cNvCxnSpPr>
            <a:cxnSpLocks/>
          </p:cNvCxnSpPr>
          <p:nvPr/>
        </p:nvCxnSpPr>
        <p:spPr>
          <a:xfrm flipV="1">
            <a:off x="8384268" y="611060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gyenes összekötő 22">
            <a:extLst>
              <a:ext uri="{FF2B5EF4-FFF2-40B4-BE49-F238E27FC236}">
                <a16:creationId xmlns:a16="http://schemas.microsoft.com/office/drawing/2014/main" id="{8355B0AB-47A0-3F91-6335-74D59A94F3E3}"/>
              </a:ext>
            </a:extLst>
          </p:cNvPr>
          <p:cNvCxnSpPr>
            <a:cxnSpLocks/>
          </p:cNvCxnSpPr>
          <p:nvPr/>
        </p:nvCxnSpPr>
        <p:spPr>
          <a:xfrm flipV="1">
            <a:off x="9881598" y="606488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ím 1">
            <a:extLst>
              <a:ext uri="{FF2B5EF4-FFF2-40B4-BE49-F238E27FC236}">
                <a16:creationId xmlns:a16="http://schemas.microsoft.com/office/drawing/2014/main" id="{F85963F2-68A7-1FBF-0A7E-50D53D3F05D7}"/>
              </a:ext>
            </a:extLst>
          </p:cNvPr>
          <p:cNvSpPr txBox="1">
            <a:spLocks/>
          </p:cNvSpPr>
          <p:nvPr/>
        </p:nvSpPr>
        <p:spPr>
          <a:xfrm>
            <a:off x="282248" y="1964714"/>
            <a:ext cx="3482032" cy="9232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dirty="0">
                <a:latin typeface="Bahnschrift Light" panose="020B0502040204020203" pitchFamily="34" charset="0"/>
              </a:rPr>
              <a:t>Kiindulási pont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dirty="0">
                <a:latin typeface="Bahnschrift Light" panose="020B0502040204020203" pitchFamily="34" charset="0"/>
              </a:rPr>
              <a:t>3 elágazás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dirty="0">
                <a:latin typeface="Bahnschrift Light" panose="020B0502040204020203" pitchFamily="34" charset="0"/>
              </a:rPr>
              <a:t>Szimpla és egyértelmű</a:t>
            </a:r>
          </a:p>
        </p:txBody>
      </p:sp>
    </p:spTree>
    <p:extLst>
      <p:ext uri="{BB962C8B-B14F-4D97-AF65-F5344CB8AC3E}">
        <p14:creationId xmlns:p14="http://schemas.microsoft.com/office/powerpoint/2010/main" val="3776277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5" grpId="0" animBg="1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28A7C-BB8B-1EDF-18CB-C722970B3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85774E-BBEB-C6BD-092B-EE4B549055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4511040" cy="985520"/>
          </a:xfrm>
        </p:spPr>
        <p:txBody>
          <a:bodyPr/>
          <a:lstStyle/>
          <a:p>
            <a:r>
              <a:rPr lang="en-US" b="1" dirty="0">
                <a:latin typeface="Bahnschrift Light" panose="020B0502040204020203" pitchFamily="34" charset="0"/>
              </a:rPr>
              <a:t>Audi </a:t>
            </a:r>
            <a:r>
              <a:rPr lang="en-US" b="1" dirty="0" err="1">
                <a:latin typeface="Bahnschrift Light" panose="020B0502040204020203" pitchFamily="34" charset="0"/>
              </a:rPr>
              <a:t>proje</a:t>
            </a:r>
            <a:r>
              <a:rPr lang="hu-HU" b="1" dirty="0">
                <a:latin typeface="Bahnschrift Light" panose="020B0502040204020203" pitchFamily="34" charset="0"/>
              </a:rPr>
              <a:t>k</a:t>
            </a:r>
            <a:r>
              <a:rPr lang="en-US" b="1" dirty="0">
                <a:latin typeface="Bahnschrift Light" panose="020B0502040204020203" pitchFamily="34" charset="0"/>
              </a:rPr>
              <a:t>t</a:t>
            </a:r>
            <a:endParaRPr lang="hu-HU" b="1" dirty="0">
              <a:latin typeface="Bahnschrift Light" panose="020B0502040204020203" pitchFamily="34" charset="0"/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F3B8486-08D0-D75E-DF9D-FEA28A0D3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7063947"/>
            <a:ext cx="5100735" cy="38333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Sebesty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é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 Viktor,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Himpelman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J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nos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CB4B57-EBE7-7AC6-491E-0E1F62E81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6822" y="109991"/>
            <a:ext cx="2191658" cy="77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BD451680-8822-87D2-335E-5532DBBA99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1973" y="1769859"/>
            <a:ext cx="4952871" cy="309226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ím 1">
            <a:extLst>
              <a:ext uri="{FF2B5EF4-FFF2-40B4-BE49-F238E27FC236}">
                <a16:creationId xmlns:a16="http://schemas.microsoft.com/office/drawing/2014/main" id="{71D12404-7CE2-6B97-96ED-7371A3F26AFD}"/>
              </a:ext>
            </a:extLst>
          </p:cNvPr>
          <p:cNvSpPr txBox="1">
            <a:spLocks/>
          </p:cNvSpPr>
          <p:nvPr/>
        </p:nvSpPr>
        <p:spPr>
          <a:xfrm>
            <a:off x="12854941" y="985520"/>
            <a:ext cx="1717456" cy="63541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600" b="1" dirty="0">
                <a:latin typeface="Bahnschrift Light" panose="020B0502040204020203" pitchFamily="34" charset="0"/>
              </a:rPr>
              <a:t>Fő oldal</a:t>
            </a:r>
          </a:p>
        </p:txBody>
      </p:sp>
      <p:cxnSp>
        <p:nvCxnSpPr>
          <p:cNvPr id="7" name="Egyenes összekötő 6">
            <a:extLst>
              <a:ext uri="{FF2B5EF4-FFF2-40B4-BE49-F238E27FC236}">
                <a16:creationId xmlns:a16="http://schemas.microsoft.com/office/drawing/2014/main" id="{46FCF887-CA0F-3C0E-96A0-236F479805F8}"/>
              </a:ext>
            </a:extLst>
          </p:cNvPr>
          <p:cNvCxnSpPr>
            <a:cxnSpLocks/>
          </p:cNvCxnSpPr>
          <p:nvPr/>
        </p:nvCxnSpPr>
        <p:spPr>
          <a:xfrm>
            <a:off x="14155629" y="6195578"/>
            <a:ext cx="1260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gyenes összekötő 12">
            <a:extLst>
              <a:ext uri="{FF2B5EF4-FFF2-40B4-BE49-F238E27FC236}">
                <a16:creationId xmlns:a16="http://schemas.microsoft.com/office/drawing/2014/main" id="{0503EBED-3164-4479-6BC3-BC1A494E2516}"/>
              </a:ext>
            </a:extLst>
          </p:cNvPr>
          <p:cNvCxnSpPr>
            <a:cxnSpLocks/>
          </p:cNvCxnSpPr>
          <p:nvPr/>
        </p:nvCxnSpPr>
        <p:spPr>
          <a:xfrm flipV="1">
            <a:off x="14000208" y="511238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gyenes összekötő 18">
            <a:extLst>
              <a:ext uri="{FF2B5EF4-FFF2-40B4-BE49-F238E27FC236}">
                <a16:creationId xmlns:a16="http://schemas.microsoft.com/office/drawing/2014/main" id="{20284B1F-E08D-7631-5BD9-A2AFC865F602}"/>
              </a:ext>
            </a:extLst>
          </p:cNvPr>
          <p:cNvCxnSpPr>
            <a:cxnSpLocks/>
          </p:cNvCxnSpPr>
          <p:nvPr/>
        </p:nvCxnSpPr>
        <p:spPr>
          <a:xfrm>
            <a:off x="12558198" y="6195578"/>
            <a:ext cx="1260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églalap 24">
            <a:extLst>
              <a:ext uri="{FF2B5EF4-FFF2-40B4-BE49-F238E27FC236}">
                <a16:creationId xmlns:a16="http://schemas.microsoft.com/office/drawing/2014/main" id="{9D8B990A-D770-23FB-5E03-605C1EC03C35}"/>
              </a:ext>
            </a:extLst>
          </p:cNvPr>
          <p:cNvSpPr/>
          <p:nvPr/>
        </p:nvSpPr>
        <p:spPr>
          <a:xfrm>
            <a:off x="-3074516" y="2053091"/>
            <a:ext cx="2693516" cy="7022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21" name="Egyenes összekötő 20">
            <a:extLst>
              <a:ext uri="{FF2B5EF4-FFF2-40B4-BE49-F238E27FC236}">
                <a16:creationId xmlns:a16="http://schemas.microsoft.com/office/drawing/2014/main" id="{D0AA9B70-C0D0-9AD6-BF90-C3CF8CF9768D}"/>
              </a:ext>
            </a:extLst>
          </p:cNvPr>
          <p:cNvCxnSpPr>
            <a:cxnSpLocks/>
          </p:cNvCxnSpPr>
          <p:nvPr/>
        </p:nvCxnSpPr>
        <p:spPr>
          <a:xfrm flipV="1">
            <a:off x="12445728" y="627824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gyenes összekötő 21">
            <a:extLst>
              <a:ext uri="{FF2B5EF4-FFF2-40B4-BE49-F238E27FC236}">
                <a16:creationId xmlns:a16="http://schemas.microsoft.com/office/drawing/2014/main" id="{779A972C-62F1-EF85-7C8F-08AE6C1CB25C}"/>
              </a:ext>
            </a:extLst>
          </p:cNvPr>
          <p:cNvCxnSpPr>
            <a:cxnSpLocks/>
          </p:cNvCxnSpPr>
          <p:nvPr/>
        </p:nvCxnSpPr>
        <p:spPr>
          <a:xfrm flipV="1">
            <a:off x="14000208" y="627824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gyenes összekötő 22">
            <a:extLst>
              <a:ext uri="{FF2B5EF4-FFF2-40B4-BE49-F238E27FC236}">
                <a16:creationId xmlns:a16="http://schemas.microsoft.com/office/drawing/2014/main" id="{CE58DCB9-1368-DFEE-B3CC-F3B1600BA3E7}"/>
              </a:ext>
            </a:extLst>
          </p:cNvPr>
          <p:cNvCxnSpPr>
            <a:cxnSpLocks/>
          </p:cNvCxnSpPr>
          <p:nvPr/>
        </p:nvCxnSpPr>
        <p:spPr>
          <a:xfrm flipV="1">
            <a:off x="15497538" y="6232524"/>
            <a:ext cx="0" cy="93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ím 1">
            <a:extLst>
              <a:ext uri="{FF2B5EF4-FFF2-40B4-BE49-F238E27FC236}">
                <a16:creationId xmlns:a16="http://schemas.microsoft.com/office/drawing/2014/main" id="{E20C5C7C-01E2-D619-9AAD-F88D27767439}"/>
              </a:ext>
            </a:extLst>
          </p:cNvPr>
          <p:cNvSpPr txBox="1">
            <a:spLocks/>
          </p:cNvSpPr>
          <p:nvPr/>
        </p:nvSpPr>
        <p:spPr>
          <a:xfrm>
            <a:off x="-3596024" y="1538696"/>
            <a:ext cx="3482032" cy="9232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dirty="0">
                <a:latin typeface="Bahnschrift Light" panose="020B0502040204020203" pitchFamily="34" charset="0"/>
              </a:rPr>
              <a:t>Kiindulási pont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dirty="0">
                <a:latin typeface="Bahnschrift Light" panose="020B0502040204020203" pitchFamily="34" charset="0"/>
              </a:rPr>
              <a:t>3 elágazás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dirty="0">
                <a:latin typeface="Bahnschrift Light" panose="020B0502040204020203" pitchFamily="34" charset="0"/>
              </a:rPr>
              <a:t>Szimpla és egyértelmű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93E55CB0-9B7F-6B62-4FA8-30832DC89C5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211" y="1464788"/>
            <a:ext cx="3148199" cy="5119891"/>
          </a:xfrm>
          <a:prstGeom prst="rect">
            <a:avLst/>
          </a:prstGeom>
          <a:noFill/>
          <a:ln>
            <a:noFill/>
          </a:ln>
          <a:effectLst>
            <a:outerShdw blurRad="254000" dist="88900" dir="2700000" sx="95000" sy="95000" algn="ctr" rotWithShape="0">
              <a:schemeClr val="tx1"/>
            </a:outerShdw>
          </a:effectLst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F0464AE3-5323-3F25-D20B-7A929781910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119" y="3799424"/>
            <a:ext cx="4205921" cy="2625919"/>
          </a:xfrm>
          <a:prstGeom prst="rect">
            <a:avLst/>
          </a:prstGeom>
          <a:noFill/>
          <a:ln>
            <a:noFill/>
          </a:ln>
          <a:effectLst>
            <a:outerShdw blurRad="254000" dist="88900" dir="2700000" sx="95000" sy="95000" algn="ctr" rotWithShape="0">
              <a:schemeClr val="tx1"/>
            </a:outerShdw>
          </a:effectLst>
        </p:spPr>
      </p:pic>
      <p:sp>
        <p:nvSpPr>
          <p:cNvPr id="11" name="Téglalap 10">
            <a:extLst>
              <a:ext uri="{FF2B5EF4-FFF2-40B4-BE49-F238E27FC236}">
                <a16:creationId xmlns:a16="http://schemas.microsoft.com/office/drawing/2014/main" id="{C9958EE4-DBA4-E9CA-BFD8-BAF5D9891339}"/>
              </a:ext>
            </a:extLst>
          </p:cNvPr>
          <p:cNvSpPr/>
          <p:nvPr/>
        </p:nvSpPr>
        <p:spPr>
          <a:xfrm>
            <a:off x="1197725" y="1966209"/>
            <a:ext cx="2672664" cy="78917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D310FA9E-271B-C79E-D547-5C1ABA7CBC3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203" y="1464788"/>
            <a:ext cx="4153385" cy="4010037"/>
          </a:xfrm>
          <a:prstGeom prst="rect">
            <a:avLst/>
          </a:prstGeom>
          <a:noFill/>
          <a:ln>
            <a:noFill/>
          </a:ln>
          <a:effectLst>
            <a:outerShdw blurRad="254000" dist="88900" dir="2700000" sx="95000" sy="95000" algn="ctr" rotWithShape="0">
              <a:schemeClr val="tx1"/>
            </a:outerShdw>
          </a:effectLst>
        </p:spPr>
      </p:pic>
      <p:sp>
        <p:nvSpPr>
          <p:cNvPr id="10" name="Cím 1">
            <a:extLst>
              <a:ext uri="{FF2B5EF4-FFF2-40B4-BE49-F238E27FC236}">
                <a16:creationId xmlns:a16="http://schemas.microsoft.com/office/drawing/2014/main" id="{A39DACB8-9CDB-9A56-652A-3E6CFEA7ABD0}"/>
              </a:ext>
            </a:extLst>
          </p:cNvPr>
          <p:cNvSpPr txBox="1">
            <a:spLocks/>
          </p:cNvSpPr>
          <p:nvPr/>
        </p:nvSpPr>
        <p:spPr>
          <a:xfrm>
            <a:off x="657019" y="1747631"/>
            <a:ext cx="3148199" cy="13832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dirty="0">
                <a:latin typeface="Bahnschrift Light" panose="020B0502040204020203" pitchFamily="34" charset="0"/>
              </a:rPr>
              <a:t>3 további oldal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dirty="0">
                <a:latin typeface="Bahnschrift Light" panose="020B0502040204020203" pitchFamily="34" charset="0"/>
              </a:rPr>
              <a:t>Minimalista alak</a:t>
            </a:r>
          </a:p>
          <a:p>
            <a:pPr marL="360000" indent="-360000" algn="l">
              <a:buFont typeface="Arial" panose="020B0604020202020204" pitchFamily="34" charset="0"/>
              <a:buChar char="•"/>
            </a:pPr>
            <a:r>
              <a:rPr lang="hu-HU" sz="2800" b="1" dirty="0">
                <a:latin typeface="Bahnschrift Light" panose="020B0502040204020203" pitchFamily="34" charset="0"/>
              </a:rPr>
              <a:t>Célra törő</a:t>
            </a:r>
            <a:br>
              <a:rPr lang="hu-HU" sz="2800" b="1" dirty="0">
                <a:latin typeface="Bahnschrift Light" panose="020B0502040204020203" pitchFamily="34" charset="0"/>
              </a:rPr>
            </a:br>
            <a:endParaRPr lang="hu-HU" sz="2800" b="1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5470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65</Words>
  <Application>Microsoft Office PowerPoint</Application>
  <PresentationFormat>Szélesvásznú</PresentationFormat>
  <Paragraphs>17</Paragraphs>
  <Slides>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8" baseType="lpstr">
      <vt:lpstr>Arial</vt:lpstr>
      <vt:lpstr>Bahnschrift Light</vt:lpstr>
      <vt:lpstr>Calibri</vt:lpstr>
      <vt:lpstr>Calibri Light</vt:lpstr>
      <vt:lpstr>Office-téma</vt:lpstr>
      <vt:lpstr>Audi projekt</vt:lpstr>
      <vt:lpstr>Audi projekt</vt:lpstr>
      <vt:lpstr>Audi projekt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Viktor Sebestyen</dc:creator>
  <cp:lastModifiedBy>Viktor Sebestyen</cp:lastModifiedBy>
  <cp:revision>2</cp:revision>
  <dcterms:created xsi:type="dcterms:W3CDTF">2025-09-15T18:46:20Z</dcterms:created>
  <dcterms:modified xsi:type="dcterms:W3CDTF">2025-09-15T19:02:00Z</dcterms:modified>
</cp:coreProperties>
</file>

<file path=docProps/thumbnail.jpeg>
</file>